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charset="0"/>
      <p:regular r:id="rId14"/>
    </p:embeddedFont>
    <p:embeddedFont>
      <p:font typeface="Roboto Medium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102" y="-72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1EDC-4E04-412E-9187-7A0173347A9A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71443-7EC2-4303-84FE-23946EA6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.facebook.com/l.php?u=http://192.168.1.67/?fbclid=IwZXh0bgNhZW0CMTAAAR1HfFX8cAu2UOlhhIzWoLLLYLj5SCbOwkej9wWLYxXh1IfQHglPGpIO2iQ_aem_idl-BKpFt0_TuSsQJ4ejGA&amp;h=AT2cXRWn3k_oKoFe9Esrgpdrb05ZdAKNGz4PD5ckV3KFH8FntC25W8Ndp2TVuy8pVfqV7qg2cSucGbpe_CdHf1TagtfT_eKbjvUBMcQhHpB5amME6L-HJxnXJD3BJR5kBWfTRg" TargetMode="External"/><Relationship Id="rId13" Type="http://schemas.openxmlformats.org/officeDocument/2006/relationships/hyperlink" Target="http://192.168.1.130/?fbclid=IwZXh0bgNhZW0CMTAAAR3dMM9wE5wZ71KjTxp4cYY025-aFDiUnJiqLnMd-tNW7-lNrOGRReTLTfA_aem_r4C6fe_W7rG_H8dL2521og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192.168.1.1/?fbclid=IwZXh0bgNhZW0CMTAAAR3dMM9wE5wZ71KjTxp4cYY025-aFDiUnJiqLnMd-tNW7-lNrOGRReTLTfA_aem_r4C6fe_W7rG_H8dL2521og" TargetMode="External"/><Relationship Id="rId12" Type="http://schemas.openxmlformats.org/officeDocument/2006/relationships/hyperlink" Target="http://192.168.1.131/?fbclid=IwZXh0bgNhZW0CMTAAAR2grmU9qjMso0f9k9Y7ChrMT5tY8018jIXPkn-EN1un6Rp-2fHvskuJ9UU_aem_neHy2g77QyCg6tbQnTwD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.facebook.com/l.php?u=http://192.168.1.4/?fbclid=IwZXh0bgNhZW0CMTAAAR2TsUQ0lrrZ5_7Kj9Vmqo1taHxN15mRFLKNmz_B-Ez-iN9afBbUepENY3Y_aem_3S9BL-6Ivs3ZM-OsISs8Sg&amp;h=AT2cXRWn3k_oKoFe9Esrgpdrb05ZdAKNGz4PD5ckV3KFH8FntC25W8Ndp2TVuy8pVfqV7qg2cSucGbpe_CdHf1TagtfT_eKbjvUBMcQhHpB5amME6L-HJxnXJD3BJR5kBWfTRg" TargetMode="External"/><Relationship Id="rId11" Type="http://schemas.openxmlformats.org/officeDocument/2006/relationships/hyperlink" Target="http://192.168.1.65/?fbclid=IwZXh0bgNhZW0CMTAAAR1HfFX8cAu2UOlhhIzWoLLLYLj5SCbOwkej9wWLYxXh1IfQHglPGpIO2iQ_aem_idl-BKpFt0_TuSsQJ4ejGA" TargetMode="External"/><Relationship Id="rId5" Type="http://schemas.openxmlformats.org/officeDocument/2006/relationships/hyperlink" Target="http://192.168.1.2/?fbclid=IwZXh0bgNhZW0CMTAAAR26N25jhGIW9e0bDTo6eZSk6qg0MYBR2SX9AGvfi8b8ogWefgqNSADEPcU_aem_fVxKI0Ji8tobtzrzsar2Og" TargetMode="External"/><Relationship Id="rId15" Type="http://schemas.openxmlformats.org/officeDocument/2006/relationships/hyperlink" Target="http://192.168.1.129/?fbclid=IwZXh0bgNhZW0CMTAAAR1HfFX8cAu2UOlhhIzWoLLLYLj5SCbOwkej9wWLYxXh1IfQHglPGpIO2iQ_aem_idl-BKpFt0_TuSsQJ4ejGA" TargetMode="External"/><Relationship Id="rId10" Type="http://schemas.openxmlformats.org/officeDocument/2006/relationships/hyperlink" Target="http://192.168.1.68/?fbclid=IwZXh0bgNhZW0CMTAAAR0IUiwp2l4p-t0VKXph3K03l-I_ChS9nW1KxU0HKGdz8etbMo9qzXtPWGY_aem_KPErm-Ee23dzIzTphqEA7Q" TargetMode="External"/><Relationship Id="rId4" Type="http://schemas.openxmlformats.org/officeDocument/2006/relationships/hyperlink" Target="https://l.facebook.com/l.php?u=http://192.168.1.3/?fbclid=IwZXh0bgNhZW0CMTAAAR3a9bKiBNNcv5qMtmV7E5xuDUCVSZfSKaAUu0m12b1bBB1luPQG1uvN8X4_aem_83UhHeCrmzSdyhiasrwZ_Q&amp;h=AT2cXRWn3k_oKoFe9Esrgpdrb05ZdAKNGz4PD5ckV3KFH8FntC25W8Ndp2TVuy8pVfqV7qg2cSucGbpe_CdHf1TagtfT_eKbjvUBMcQhHpB5amME6L-HJxnXJD3BJR5kBWfTRg" TargetMode="External"/><Relationship Id="rId9" Type="http://schemas.openxmlformats.org/officeDocument/2006/relationships/hyperlink" Target="http://192.168.1.66/?fbclid=IwZXh0bgNhZW0CMTAAAR2grmU9qjMso0f9k9Y7ChrMT5tY8018jIXPkn-EN1un6Rp-2fHvskuJ9UU_aem_neHy2g77QyCg6tbQnTwDPg" TargetMode="External"/><Relationship Id="rId14" Type="http://schemas.openxmlformats.org/officeDocument/2006/relationships/hyperlink" Target="https://l.facebook.com/l.php?u=http://192.168.1.132/?fbclid=IwZXh0bgNhZW0CMTAAAR2TsUQ0lrrZ5_7Kj9Vmqo1taHxN15mRFLKNmz_B-Ez-iN9afBbUepENY3Y_aem_3S9BL-6Ivs3ZM-OsISs8Sg&amp;h=AT2cXRWn3k_oKoFe9Esrgpdrb05ZdAKNGz4PD5ckV3KFH8FntC25W8Ndp2TVuy8pVfqV7qg2cSucGbpe_CdHf1TagtfT_eKbjvUBMcQhHpB5amME6L-HJxnXJD3BJR5kBWfT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021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Building &amp; Securing a Campus Network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468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Establishing a reliable and secure campus network is crucial for fostering academic excellence and connectivity. This presentation will explore the key considerations, infrastructure components, and best practices for building and maintaining a robust campus network.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7535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By:Zeyad Ebrahim/ Khaled Ghanem /Sohail Abdullah Mohamed Elhadad /Abdelrahman Mohamed /Kamal Mohamed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464233671_8528556357251535_9144528374087575512_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5938" y="671513"/>
            <a:ext cx="10315575" cy="647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464175875_8652950154771493_2014996276254287837_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6865" y="1071563"/>
            <a:ext cx="10902947" cy="5772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168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Considerations for Campus Network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network must be able to handle growing user demands and future expansion without compromising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consistent uptime and minimal disruptions is essential for uninterrupted access to critical resources.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network should be adaptable to accommodate evolving technologies, changing user needs, and emerging use cases.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319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3" y="2742724"/>
            <a:ext cx="6767274" cy="27464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82082" y="799624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1"/>
          <p:cNvSpPr/>
          <p:nvPr/>
        </p:nvSpPr>
        <p:spPr>
          <a:xfrm>
            <a:off x="8082082" y="1396603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8082082" y="1993583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082082" y="2672715"/>
            <a:ext cx="5781437" cy="188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NETWORK TOPOLOGY</a:t>
            </a:r>
            <a:endParaRPr lang="en-US" sz="5950" dirty="0"/>
          </a:p>
        </p:txBody>
      </p:sp>
      <p:sp>
        <p:nvSpPr>
          <p:cNvPr id="8" name="Text 4"/>
          <p:cNvSpPr/>
          <p:nvPr/>
        </p:nvSpPr>
        <p:spPr>
          <a:xfrm>
            <a:off x="8082082" y="4891088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082082" y="5488067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082082" y="6085046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8082082" y="6682026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8082082" y="7279005"/>
            <a:ext cx="57814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9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Ip addressing schema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682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26/192.168.1.0 Network (vlan 10):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9863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PC1: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192.168.1.3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PC2: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192.168.1.2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Printer1: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192.168.1.4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Default Gateway (Router):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26/192.168.1.64 Network (vlan 20):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РСЗ 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192.168.1.67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РС 4: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192.168.1.66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Server2: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192.168.1.68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Default Gateway (Router):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192.168.1.65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26/192.168.1.128 Network (vlan 30):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1843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PC5: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192.168.1.131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PrinterO: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192.168.1.130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Laptop0: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192.168.1.132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• Default Gateway (Router): </a:t>
            </a:r>
            <a:r>
              <a:rPr lang="en-US" sz="1750" b="1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192.168.1.129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585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2417" y="405408"/>
            <a:ext cx="368581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Router configuration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02417" y="1087279"/>
            <a:ext cx="81119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Router config 1: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17" y="1488877"/>
            <a:ext cx="7012305" cy="36028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2417" y="5257562"/>
            <a:ext cx="81119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Router config 2: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417" y="5659160"/>
            <a:ext cx="4865251" cy="1022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2417" y="6847761"/>
            <a:ext cx="81119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Router config 3:</a:t>
            </a:r>
            <a:endParaRPr lang="en-US" sz="1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417" y="7249358"/>
            <a:ext cx="4754761" cy="9305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075" y="319802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Accesslist 1:</a:t>
            </a:r>
            <a:endParaRPr lang="en-US" sz="1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75" y="741402"/>
            <a:ext cx="4740116" cy="9232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7075" y="1839039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ACL area 3: </a:t>
            </a:r>
            <a:endParaRPr lang="en-US" sz="18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5" y="2304217"/>
            <a:ext cx="5060037" cy="1054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07075" y="3532703"/>
            <a:ext cx="232636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Port secuirty:</a:t>
            </a:r>
            <a:endParaRPr lang="en-US" sz="18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75" y="3997881"/>
            <a:ext cx="5117544" cy="39127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0987" y="396478"/>
            <a:ext cx="3604379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Switch port access: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63" y="1063109"/>
            <a:ext cx="7615237" cy="20977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663" y="3323034"/>
            <a:ext cx="7615237" cy="64162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63" y="4115633"/>
            <a:ext cx="7615237" cy="165020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663" y="5939195"/>
            <a:ext cx="7615237" cy="18955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8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Area 3 DHCP: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94779"/>
            <a:ext cx="6804779" cy="3288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408861"/>
            <a:ext cx="3717131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Final Testing: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0303" y="1170742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0303" y="1575792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0303" y="1980843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0303" y="2385893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0303" y="2790944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0303" y="3195995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0303" y="3601045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1634728" y="5102304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0303" y="4411147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0303" y="4816197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20303" y="5221248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20303" y="5626298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20303" y="6031349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20303" y="6492240"/>
            <a:ext cx="3717131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520303" y="7179826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20303" y="7584877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9" name="464079021_8127705737335200_8822935546538876610_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9743" y="1170743"/>
            <a:ext cx="11902950" cy="497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248</Words>
  <Application>Microsoft Office PowerPoint</Application>
  <PresentationFormat>Custom</PresentationFormat>
  <Paragraphs>39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Roboto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3</cp:revision>
  <dcterms:created xsi:type="dcterms:W3CDTF">2024-10-22T00:10:49Z</dcterms:created>
  <dcterms:modified xsi:type="dcterms:W3CDTF">2024-10-22T00:22:34Z</dcterms:modified>
</cp:coreProperties>
</file>